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7" r:id="rId4"/>
    <p:sldId id="266" r:id="rId5"/>
    <p:sldId id="267" r:id="rId6"/>
    <p:sldId id="256"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59F"/>
    <a:srgbClr val="2F5597"/>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58"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F6E7A-2925-4265-8876-79C7B3C2BE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181492BF-860D-44CD-B355-826FC3329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a:extLst>
              <a:ext uri="{FF2B5EF4-FFF2-40B4-BE49-F238E27FC236}">
                <a16:creationId xmlns:a16="http://schemas.microsoft.com/office/drawing/2014/main" id="{5D00A13A-1157-4A4C-948C-DC405699E3EF}"/>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5" name="Marcador de pie de página 4">
            <a:extLst>
              <a:ext uri="{FF2B5EF4-FFF2-40B4-BE49-F238E27FC236}">
                <a16:creationId xmlns:a16="http://schemas.microsoft.com/office/drawing/2014/main" id="{21B0E9CA-C188-4CE6-9844-89BE8BC6ABA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3890C6F-629E-4217-B403-65E8778D6F33}"/>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121614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5E2A51-D268-4E18-8D00-02BD184FE2F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B9904CC-BB82-4701-9B48-C31B835E90D6}"/>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CF532E5-9B15-45F6-A1D5-06BE14D6BDEC}"/>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5" name="Marcador de pie de página 4">
            <a:extLst>
              <a:ext uri="{FF2B5EF4-FFF2-40B4-BE49-F238E27FC236}">
                <a16:creationId xmlns:a16="http://schemas.microsoft.com/office/drawing/2014/main" id="{62F6C46A-F84B-4ADA-82B0-2FDFD79D46D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AC87934-418A-4B21-9E73-447ED14338E6}"/>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340751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055D33-DCB8-421F-A4D4-E4D9DC82D2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F5F8579-A5F6-4652-99AD-13131EFF464E}"/>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E50C155-FC4B-4EF3-AF1C-0F43417B03BB}"/>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5" name="Marcador de pie de página 4">
            <a:extLst>
              <a:ext uri="{FF2B5EF4-FFF2-40B4-BE49-F238E27FC236}">
                <a16:creationId xmlns:a16="http://schemas.microsoft.com/office/drawing/2014/main" id="{706E10B9-AA7F-4B94-B454-720EBE9F512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8468587-DB81-48C1-9FFE-24408E42498F}"/>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393830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8BD83-05B8-453B-9E95-C4504E0A330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3AD23DB-04D7-47B8-9AFB-DD686A7D1AD9}"/>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7929E4B-7B8E-4872-B224-01AC946E7BB2}"/>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5" name="Marcador de pie de página 4">
            <a:extLst>
              <a:ext uri="{FF2B5EF4-FFF2-40B4-BE49-F238E27FC236}">
                <a16:creationId xmlns:a16="http://schemas.microsoft.com/office/drawing/2014/main" id="{46FA8098-5579-4399-AC07-5A1097960A9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4F3E9E-F1AC-4709-801D-CDB7B537FFC1}"/>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387116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52627-0B1B-418E-9861-912431CB72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A136702-F599-42A5-B172-15576F616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ECD33D0D-7BAC-480F-977B-5B2C22EAB187}"/>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5" name="Marcador de pie de página 4">
            <a:extLst>
              <a:ext uri="{FF2B5EF4-FFF2-40B4-BE49-F238E27FC236}">
                <a16:creationId xmlns:a16="http://schemas.microsoft.com/office/drawing/2014/main" id="{CBE2439E-44FB-4F85-964A-ABFC071219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1E8141A-BBF7-475B-BF3C-D335DC499DE0}"/>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201051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D0D33-3291-4716-957C-C79710F3ECC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53889DA-316C-4831-AB95-54B5B899A82D}"/>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860336F-6B48-46A5-BB59-336819585D0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2A4116F-4B35-4B5D-9258-CB9B80884ED7}"/>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6" name="Marcador de pie de página 5">
            <a:extLst>
              <a:ext uri="{FF2B5EF4-FFF2-40B4-BE49-F238E27FC236}">
                <a16:creationId xmlns:a16="http://schemas.microsoft.com/office/drawing/2014/main" id="{B5B39B40-585B-44E8-AE30-16A69DCEAD0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8208674-5993-4099-A971-C20F285DC513}"/>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160291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2C067-75EB-4500-9AE5-AFF123436B0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6BFC44D-9B94-4196-BF82-B9C820FBA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E060553C-1A71-49DB-8E51-78D94F02B11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B2C5E04-AF37-4E11-A08F-870215905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0F27D349-493D-4DBE-A353-B6F77F93072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6943306A-99F6-4BFB-A383-B8AE23C7D8B6}"/>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8" name="Marcador de pie de página 7">
            <a:extLst>
              <a:ext uri="{FF2B5EF4-FFF2-40B4-BE49-F238E27FC236}">
                <a16:creationId xmlns:a16="http://schemas.microsoft.com/office/drawing/2014/main" id="{4DE0841D-D4E7-49C4-9407-FD6A6EC6DEB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7051BD7-E78D-4321-B438-0A2FDEEF31CC}"/>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285957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B81C6-8A7A-4655-A275-D52560B411A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3C6AB01-710F-40C1-AFBD-133652363738}"/>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4" name="Marcador de pie de página 3">
            <a:extLst>
              <a:ext uri="{FF2B5EF4-FFF2-40B4-BE49-F238E27FC236}">
                <a16:creationId xmlns:a16="http://schemas.microsoft.com/office/drawing/2014/main" id="{46285C5D-8296-4519-B673-A6F5C11220A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57DE847-4EF6-44E0-A480-1BC1B36860C9}"/>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127955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CA6678-8BEE-4DEF-A5A1-B0FD1731ED24}"/>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3" name="Marcador de pie de página 2">
            <a:extLst>
              <a:ext uri="{FF2B5EF4-FFF2-40B4-BE49-F238E27FC236}">
                <a16:creationId xmlns:a16="http://schemas.microsoft.com/office/drawing/2014/main" id="{BF8A9291-CCCA-4A1B-988E-7AFD6D81A71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FDB41AC-40A8-48AF-97C8-A2AC329188E9}"/>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407998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737FE-9CD8-4A76-985E-7229ED710B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098674E-EF14-41BE-9C8E-9893C52D6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BD036A7F-7694-4464-9ABB-C06E10F21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6341BCF5-3E83-44FA-818A-8C22200D3273}"/>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6" name="Marcador de pie de página 5">
            <a:extLst>
              <a:ext uri="{FF2B5EF4-FFF2-40B4-BE49-F238E27FC236}">
                <a16:creationId xmlns:a16="http://schemas.microsoft.com/office/drawing/2014/main" id="{FBB9D85C-AAFD-45C0-9D10-D38875BA346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7A362E4-1493-4AAD-AEF8-898D6E0909A3}"/>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407417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0D4FC-44F3-4527-B04B-4DA6B15C6A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FA6482D-38FC-4771-9ACD-AD9C44EB5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4044776-F4DB-420D-B6A3-402D71071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452AD09C-06F1-47AC-B489-168307192222}"/>
              </a:ext>
            </a:extLst>
          </p:cNvPr>
          <p:cNvSpPr>
            <a:spLocks noGrp="1"/>
          </p:cNvSpPr>
          <p:nvPr>
            <p:ph type="dt" sz="half" idx="10"/>
          </p:nvPr>
        </p:nvSpPr>
        <p:spPr/>
        <p:txBody>
          <a:bodyPr/>
          <a:lstStyle/>
          <a:p>
            <a:fld id="{B192AD4B-FE0D-490D-89E4-F456D6710D5B}" type="datetimeFigureOut">
              <a:rPr lang="es-CL" smtClean="0"/>
              <a:t>11-10-2017</a:t>
            </a:fld>
            <a:endParaRPr lang="es-CL"/>
          </a:p>
        </p:txBody>
      </p:sp>
      <p:sp>
        <p:nvSpPr>
          <p:cNvPr id="6" name="Marcador de pie de página 5">
            <a:extLst>
              <a:ext uri="{FF2B5EF4-FFF2-40B4-BE49-F238E27FC236}">
                <a16:creationId xmlns:a16="http://schemas.microsoft.com/office/drawing/2014/main" id="{4D0EC590-D986-4D7D-B72E-FEF0697E3DB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5E9D988-77E5-4A09-A7CF-E5247BC4897E}"/>
              </a:ext>
            </a:extLst>
          </p:cNvPr>
          <p:cNvSpPr>
            <a:spLocks noGrp="1"/>
          </p:cNvSpPr>
          <p:nvPr>
            <p:ph type="sldNum" sz="quarter" idx="12"/>
          </p:nvPr>
        </p:nvSpPr>
        <p:spPr/>
        <p:txBody>
          <a:bodyPr/>
          <a:lstStyle/>
          <a:p>
            <a:fld id="{BD5994F0-946F-4868-8B60-69E46674B985}" type="slidenum">
              <a:rPr lang="es-CL" smtClean="0"/>
              <a:t>‹Nº›</a:t>
            </a:fld>
            <a:endParaRPr lang="es-CL"/>
          </a:p>
        </p:txBody>
      </p:sp>
    </p:spTree>
    <p:extLst>
      <p:ext uri="{BB962C8B-B14F-4D97-AF65-F5344CB8AC3E}">
        <p14:creationId xmlns:p14="http://schemas.microsoft.com/office/powerpoint/2010/main" val="123975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2545AC5-8362-4126-BA1B-521D6DB4C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F6C3F0A-9309-4E18-B17F-3C2A9612A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28AEE03-337B-428D-A7AA-A0887F119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AD4B-FE0D-490D-89E4-F456D6710D5B}" type="datetimeFigureOut">
              <a:rPr lang="es-CL" smtClean="0"/>
              <a:t>11-10-2017</a:t>
            </a:fld>
            <a:endParaRPr lang="es-CL"/>
          </a:p>
        </p:txBody>
      </p:sp>
      <p:sp>
        <p:nvSpPr>
          <p:cNvPr id="5" name="Marcador de pie de página 4">
            <a:extLst>
              <a:ext uri="{FF2B5EF4-FFF2-40B4-BE49-F238E27FC236}">
                <a16:creationId xmlns:a16="http://schemas.microsoft.com/office/drawing/2014/main" id="{2ED51F2F-2C79-4882-9D71-73FCE2A6E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521E054E-CF07-47F2-A7E8-C53FD15F3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994F0-946F-4868-8B60-69E46674B985}" type="slidenum">
              <a:rPr lang="es-CL" smtClean="0"/>
              <a:t>‹Nº›</a:t>
            </a:fld>
            <a:endParaRPr lang="es-CL"/>
          </a:p>
        </p:txBody>
      </p:sp>
    </p:spTree>
    <p:extLst>
      <p:ext uri="{BB962C8B-B14F-4D97-AF65-F5344CB8AC3E}">
        <p14:creationId xmlns:p14="http://schemas.microsoft.com/office/powerpoint/2010/main" val="4057449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271341-716D-4E91-9F89-A4755028D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683239" y="0"/>
            <a:ext cx="9508761" cy="5348678"/>
          </a:xfrm>
          <a:prstGeom prst="rect">
            <a:avLst/>
          </a:prstGeom>
        </p:spPr>
      </p:pic>
      <p:sp>
        <p:nvSpPr>
          <p:cNvPr id="5" name="4 Subtítulo"/>
          <p:cNvSpPr>
            <a:spLocks noGrp="1"/>
          </p:cNvSpPr>
          <p:nvPr>
            <p:ph type="subTitle" idx="1"/>
          </p:nvPr>
        </p:nvSpPr>
        <p:spPr>
          <a:xfrm>
            <a:off x="1244184" y="5532416"/>
            <a:ext cx="10697734" cy="988305"/>
          </a:xfrm>
        </p:spPr>
        <p:txBody>
          <a:bodyPr/>
          <a:lstStyle/>
          <a:p>
            <a:r>
              <a:rPr lang="es-CL" sz="3200" b="1" dirty="0">
                <a:solidFill>
                  <a:srgbClr val="27359F"/>
                </a:solidFill>
                <a:latin typeface="Verdana" panose="020B0604030504040204" pitchFamily="34" charset="0"/>
                <a:ea typeface="Verdana" panose="020B0604030504040204" pitchFamily="34" charset="0"/>
                <a:cs typeface="Verdana" panose="020B0604030504040204" pitchFamily="34" charset="0"/>
              </a:rPr>
              <a:t>NUEVA IMAGEN CORPORATIVA</a:t>
            </a:r>
          </a:p>
          <a:p>
            <a:r>
              <a:rPr lang="es-CL" dirty="0">
                <a:solidFill>
                  <a:srgbClr val="27359F"/>
                </a:solidFill>
                <a:latin typeface="Verdana" panose="020B0604030504040204" pitchFamily="34" charset="0"/>
                <a:ea typeface="Verdana" panose="020B0604030504040204" pitchFamily="34" charset="0"/>
                <a:cs typeface="Verdana" panose="020B0604030504040204" pitchFamily="34" charset="0"/>
              </a:rPr>
              <a:t>Asamblea Extraordinaria de Socios 2017</a:t>
            </a:r>
          </a:p>
        </p:txBody>
      </p:sp>
      <p:pic>
        <p:nvPicPr>
          <p:cNvPr id="4" name="Imagen 3">
            <a:extLst>
              <a:ext uri="{FF2B5EF4-FFF2-40B4-BE49-F238E27FC236}">
                <a16:creationId xmlns:a16="http://schemas.microsoft.com/office/drawing/2014/main" id="{F895589E-FD66-46AF-B171-B57B918E9FE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457" y="282328"/>
            <a:ext cx="1818859" cy="1847982"/>
          </a:xfrm>
          <a:prstGeom prst="rect">
            <a:avLst/>
          </a:prstGeom>
        </p:spPr>
      </p:pic>
    </p:spTree>
    <p:extLst>
      <p:ext uri="{BB962C8B-B14F-4D97-AF65-F5344CB8AC3E}">
        <p14:creationId xmlns:p14="http://schemas.microsoft.com/office/powerpoint/2010/main" val="361208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337" y="402093"/>
            <a:ext cx="3538928" cy="1325563"/>
          </a:xfrm>
        </p:spPr>
        <p:txBody>
          <a:bodyPr>
            <a:normAutofit/>
          </a:bodyPr>
          <a:lstStyle/>
          <a:p>
            <a:pPr algn="ctr"/>
            <a:r>
              <a:rPr lang="es-CL" sz="4000" b="1" dirty="0">
                <a:solidFill>
                  <a:srgbClr val="27359F"/>
                </a:solidFill>
                <a:latin typeface="Verdana" panose="020B0604030504040204" pitchFamily="34" charset="0"/>
                <a:ea typeface="Verdana" panose="020B0604030504040204" pitchFamily="34" charset="0"/>
                <a:cs typeface="Verdana" panose="020B0604030504040204" pitchFamily="34" charset="0"/>
              </a:rPr>
              <a:t>Símbolos </a:t>
            </a:r>
            <a:br>
              <a:rPr lang="es-CL" sz="4000" b="1" dirty="0">
                <a:solidFill>
                  <a:srgbClr val="27359F"/>
                </a:solidFill>
                <a:latin typeface="Verdana" panose="020B0604030504040204" pitchFamily="34" charset="0"/>
                <a:ea typeface="Verdana" panose="020B0604030504040204" pitchFamily="34" charset="0"/>
                <a:cs typeface="Verdana" panose="020B0604030504040204" pitchFamily="34" charset="0"/>
              </a:rPr>
            </a:br>
            <a:r>
              <a:rPr lang="es-CL" sz="4000" b="1" dirty="0">
                <a:solidFill>
                  <a:srgbClr val="27359F"/>
                </a:solidFill>
                <a:latin typeface="Verdana" panose="020B0604030504040204" pitchFamily="34" charset="0"/>
                <a:ea typeface="Verdana" panose="020B0604030504040204" pitchFamily="34" charset="0"/>
                <a:cs typeface="Verdana" panose="020B0604030504040204" pitchFamily="34" charset="0"/>
              </a:rPr>
              <a:t>Actuales</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06" y="2145415"/>
            <a:ext cx="2166881" cy="1826978"/>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074" y="4790790"/>
            <a:ext cx="1371175" cy="1371175"/>
          </a:xfrm>
          <a:prstGeom prst="rect">
            <a:avLst/>
          </a:prstGeom>
        </p:spPr>
      </p:pic>
      <p:sp>
        <p:nvSpPr>
          <p:cNvPr id="7" name="6 CuadroTexto"/>
          <p:cNvSpPr txBox="1"/>
          <p:nvPr/>
        </p:nvSpPr>
        <p:spPr>
          <a:xfrm>
            <a:off x="872114" y="1910236"/>
            <a:ext cx="2475358" cy="369332"/>
          </a:xfrm>
          <a:prstGeom prst="rect">
            <a:avLst/>
          </a:prstGeom>
          <a:noFill/>
        </p:spPr>
        <p:txBody>
          <a:bodyPr wrap="none" rtlCol="0">
            <a:spAutoFit/>
          </a:bodyPr>
          <a:lstStyle/>
          <a:p>
            <a:pPr algn="ctr"/>
            <a:r>
              <a:rPr lang="es-CL" b="1" dirty="0" err="1">
                <a:latin typeface="Verdana" panose="020B0604030504040204" pitchFamily="34" charset="0"/>
                <a:ea typeface="Verdana" panose="020B0604030504040204" pitchFamily="34" charset="0"/>
                <a:cs typeface="Verdana" panose="020B0604030504040204" pitchFamily="34" charset="0"/>
              </a:rPr>
              <a:t>Isologo</a:t>
            </a:r>
            <a:r>
              <a:rPr lang="es-CL" b="1" dirty="0">
                <a:latin typeface="Verdana" panose="020B0604030504040204" pitchFamily="34" charset="0"/>
                <a:ea typeface="Verdana" panose="020B0604030504040204" pitchFamily="34" charset="0"/>
                <a:cs typeface="Verdana" panose="020B0604030504040204" pitchFamily="34" charset="0"/>
              </a:rPr>
              <a:t> Impresos</a:t>
            </a:r>
          </a:p>
        </p:txBody>
      </p:sp>
      <p:sp>
        <p:nvSpPr>
          <p:cNvPr id="8" name="7 CuadroTexto"/>
          <p:cNvSpPr txBox="1"/>
          <p:nvPr/>
        </p:nvSpPr>
        <p:spPr>
          <a:xfrm>
            <a:off x="1028518" y="4339287"/>
            <a:ext cx="2161169" cy="369332"/>
          </a:xfrm>
          <a:prstGeom prst="rect">
            <a:avLst/>
          </a:prstGeom>
          <a:noFill/>
        </p:spPr>
        <p:txBody>
          <a:bodyPr wrap="none" rtlCol="0">
            <a:spAutoFit/>
          </a:bodyPr>
          <a:lstStyle/>
          <a:p>
            <a:pPr algn="ctr"/>
            <a:r>
              <a:rPr lang="es-CL" b="1" dirty="0">
                <a:latin typeface="Verdana" panose="020B0604030504040204" pitchFamily="34" charset="0"/>
                <a:ea typeface="Verdana" panose="020B0604030504040204" pitchFamily="34" charset="0"/>
                <a:cs typeface="Verdana" panose="020B0604030504040204" pitchFamily="34" charset="0"/>
              </a:rPr>
              <a:t>Insignia Socios</a:t>
            </a:r>
          </a:p>
        </p:txBody>
      </p:sp>
      <p:grpSp>
        <p:nvGrpSpPr>
          <p:cNvPr id="9" name="Grupo 8">
            <a:extLst>
              <a:ext uri="{FF2B5EF4-FFF2-40B4-BE49-F238E27FC236}">
                <a16:creationId xmlns:a16="http://schemas.microsoft.com/office/drawing/2014/main" id="{A685097D-FCD2-4DC9-AD22-75337CF63C99}"/>
              </a:ext>
            </a:extLst>
          </p:cNvPr>
          <p:cNvGrpSpPr/>
          <p:nvPr/>
        </p:nvGrpSpPr>
        <p:grpSpPr>
          <a:xfrm>
            <a:off x="5396459" y="209862"/>
            <a:ext cx="5891134" cy="6505731"/>
            <a:chOff x="5396459" y="209862"/>
            <a:chExt cx="5891134" cy="6505731"/>
          </a:xfrm>
        </p:grpSpPr>
        <p:sp>
          <p:nvSpPr>
            <p:cNvPr id="3" name="Rectángulo: esquinas redondeadas 2">
              <a:extLst>
                <a:ext uri="{FF2B5EF4-FFF2-40B4-BE49-F238E27FC236}">
                  <a16:creationId xmlns:a16="http://schemas.microsoft.com/office/drawing/2014/main" id="{BC8C9F6E-9397-4CCE-9B09-3054580EB523}"/>
                </a:ext>
              </a:extLst>
            </p:cNvPr>
            <p:cNvSpPr/>
            <p:nvPr/>
          </p:nvSpPr>
          <p:spPr>
            <a:xfrm>
              <a:off x="5396459" y="209862"/>
              <a:ext cx="5891134" cy="650573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grpSp>
          <p:nvGrpSpPr>
            <p:cNvPr id="11" name="Grupo 10">
              <a:extLst>
                <a:ext uri="{FF2B5EF4-FFF2-40B4-BE49-F238E27FC236}">
                  <a16:creationId xmlns:a16="http://schemas.microsoft.com/office/drawing/2014/main" id="{EA5193D5-1ACF-4384-AE36-5A23F1A0031C}"/>
                </a:ext>
              </a:extLst>
            </p:cNvPr>
            <p:cNvGrpSpPr/>
            <p:nvPr/>
          </p:nvGrpSpPr>
          <p:grpSpPr>
            <a:xfrm>
              <a:off x="6395710" y="2145414"/>
              <a:ext cx="4104765" cy="4016551"/>
              <a:chOff x="5331408" y="2145414"/>
              <a:chExt cx="4104765" cy="4016551"/>
            </a:xfrm>
          </p:grpSpPr>
          <p:pic>
            <p:nvPicPr>
              <p:cNvPr id="4" name="Imagen 3">
                <a:extLst>
                  <a:ext uri="{FF2B5EF4-FFF2-40B4-BE49-F238E27FC236}">
                    <a16:creationId xmlns:a16="http://schemas.microsoft.com/office/drawing/2014/main" id="{B98CF442-FA58-4AD4-BB12-4A7BA73B4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408" y="3141438"/>
                <a:ext cx="1788919" cy="1788919"/>
              </a:xfrm>
              <a:prstGeom prst="rect">
                <a:avLst/>
              </a:prstGeom>
            </p:spPr>
          </p:pic>
          <p:pic>
            <p:nvPicPr>
              <p:cNvPr id="1030" name="Picture 6" descr="Resultado de imagen para insignia diputados">
                <a:extLst>
                  <a:ext uri="{FF2B5EF4-FFF2-40B4-BE49-F238E27FC236}">
                    <a16:creationId xmlns:a16="http://schemas.microsoft.com/office/drawing/2014/main" id="{69D6BEA5-99DF-4471-880F-B82210DAF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832" y="4557008"/>
                <a:ext cx="1604957" cy="16049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a:extLst>
                  <a:ext uri="{FF2B5EF4-FFF2-40B4-BE49-F238E27FC236}">
                    <a16:creationId xmlns:a16="http://schemas.microsoft.com/office/drawing/2014/main" id="{81E99E8F-AB25-432A-8D92-B8C9BCE19A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212" y="2145414"/>
                <a:ext cx="1842961" cy="148052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 Título">
              <a:extLst>
                <a:ext uri="{FF2B5EF4-FFF2-40B4-BE49-F238E27FC236}">
                  <a16:creationId xmlns:a16="http://schemas.microsoft.com/office/drawing/2014/main" id="{6673275C-060A-4052-ABAF-3D2253ECAC83}"/>
                </a:ext>
              </a:extLst>
            </p:cNvPr>
            <p:cNvSpPr txBox="1">
              <a:spLocks/>
            </p:cNvSpPr>
            <p:nvPr/>
          </p:nvSpPr>
          <p:spPr>
            <a:xfrm>
              <a:off x="6536960" y="402093"/>
              <a:ext cx="353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4000" b="1" dirty="0">
                  <a:latin typeface="Verdana" panose="020B0604030504040204" pitchFamily="34" charset="0"/>
                  <a:ea typeface="Verdana" panose="020B0604030504040204" pitchFamily="34" charset="0"/>
                  <a:cs typeface="Verdana" panose="020B0604030504040204" pitchFamily="34" charset="0"/>
                </a:rPr>
                <a:t>Símbolos </a:t>
              </a:r>
              <a:br>
                <a:rPr lang="es-CL" sz="4000" b="1" dirty="0">
                  <a:latin typeface="Verdana" panose="020B0604030504040204" pitchFamily="34" charset="0"/>
                  <a:ea typeface="Verdana" panose="020B0604030504040204" pitchFamily="34" charset="0"/>
                  <a:cs typeface="Verdana" panose="020B0604030504040204" pitchFamily="34" charset="0"/>
                </a:rPr>
              </a:br>
              <a:r>
                <a:rPr lang="es-CL" sz="4000" b="1" dirty="0">
                  <a:latin typeface="Verdana" panose="020B0604030504040204" pitchFamily="34" charset="0"/>
                  <a:ea typeface="Verdana" panose="020B0604030504040204" pitchFamily="34" charset="0"/>
                  <a:cs typeface="Verdana" panose="020B0604030504040204" pitchFamily="34" charset="0"/>
                </a:rPr>
                <a:t>Similares</a:t>
              </a:r>
            </a:p>
          </p:txBody>
        </p:sp>
      </p:grpSp>
    </p:spTree>
    <p:extLst>
      <p:ext uri="{BB962C8B-B14F-4D97-AF65-F5344CB8AC3E}">
        <p14:creationId xmlns:p14="http://schemas.microsoft.com/office/powerpoint/2010/main" val="41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287738" y="250350"/>
            <a:ext cx="4339650" cy="584775"/>
          </a:xfrm>
          <a:prstGeom prst="rect">
            <a:avLst/>
          </a:prstGeom>
          <a:noFill/>
        </p:spPr>
        <p:txBody>
          <a:bodyPr wrap="none" rtlCol="0">
            <a:spAutoFit/>
          </a:bodyPr>
          <a:lstStyle/>
          <a:p>
            <a:r>
              <a:rPr lang="es-CL" sz="3200" b="1" dirty="0">
                <a:latin typeface="Verdana" panose="020B0604030504040204" pitchFamily="34" charset="0"/>
                <a:ea typeface="Verdana" panose="020B0604030504040204" pitchFamily="34" charset="0"/>
                <a:cs typeface="Verdana" panose="020B0604030504040204" pitchFamily="34" charset="0"/>
              </a:rPr>
              <a:t>Nueva </a:t>
            </a:r>
            <a:r>
              <a:rPr lang="es-CL" sz="3200" b="1" dirty="0" err="1">
                <a:latin typeface="Verdana" panose="020B0604030504040204" pitchFamily="34" charset="0"/>
                <a:ea typeface="Verdana" panose="020B0604030504040204" pitchFamily="34" charset="0"/>
                <a:cs typeface="Verdana" panose="020B0604030504040204" pitchFamily="34" charset="0"/>
              </a:rPr>
              <a:t>Símbología</a:t>
            </a:r>
            <a:endParaRPr lang="es-C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AutoShape 6"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8" descr="Imagen relaciona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nvGrpSpPr>
          <p:cNvPr id="7" name="Grupo 6">
            <a:extLst>
              <a:ext uri="{FF2B5EF4-FFF2-40B4-BE49-F238E27FC236}">
                <a16:creationId xmlns:a16="http://schemas.microsoft.com/office/drawing/2014/main" id="{5DD23667-9EE3-4442-84E6-7978E83A6AF4}"/>
              </a:ext>
            </a:extLst>
          </p:cNvPr>
          <p:cNvGrpSpPr/>
          <p:nvPr/>
        </p:nvGrpSpPr>
        <p:grpSpPr>
          <a:xfrm>
            <a:off x="612774" y="1106025"/>
            <a:ext cx="2490189" cy="4619204"/>
            <a:chOff x="612774" y="1106025"/>
            <a:chExt cx="2490189" cy="4619204"/>
          </a:xfrm>
        </p:grpSpPr>
        <p:pic>
          <p:nvPicPr>
            <p:cNvPr id="3084" name="Picture 12" descr="Resultado de imagen para estrella 5 puntas"/>
            <p:cNvPicPr>
              <a:picLocks noChangeAspect="1" noChangeArrowheads="1"/>
            </p:cNvPicPr>
            <p:nvPr/>
          </p:nvPicPr>
          <p:blipFill rotWithShape="1">
            <a:blip r:embed="rId2" cstate="print">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2816" t="3729" r="2954" b="3525"/>
            <a:stretch/>
          </p:blipFill>
          <p:spPr bwMode="auto">
            <a:xfrm>
              <a:off x="834034" y="4551677"/>
              <a:ext cx="1192328" cy="1173552"/>
            </a:xfrm>
            <a:prstGeom prst="rect">
              <a:avLst/>
            </a:prstGeom>
            <a:noFill/>
            <a:extLst>
              <a:ext uri="{909E8E84-426E-40DD-AFC4-6F175D3DCCD1}">
                <a14:hiddenFill xmlns:a14="http://schemas.microsoft.com/office/drawing/2010/main">
                  <a:solidFill>
                    <a:srgbClr val="FFFFFF"/>
                  </a:solidFill>
                </a14:hiddenFill>
              </a:ext>
            </a:extLst>
          </p:spPr>
        </p:pic>
        <p:sp>
          <p:nvSpPr>
            <p:cNvPr id="5" name="Bocadillo: rectángulo con esquinas redondeadas 4">
              <a:extLst>
                <a:ext uri="{FF2B5EF4-FFF2-40B4-BE49-F238E27FC236}">
                  <a16:creationId xmlns:a16="http://schemas.microsoft.com/office/drawing/2014/main" id="{C8224B21-9430-4967-8EE7-0CB8712B8573}"/>
                </a:ext>
              </a:extLst>
            </p:cNvPr>
            <p:cNvSpPr/>
            <p:nvPr/>
          </p:nvSpPr>
          <p:spPr>
            <a:xfrm>
              <a:off x="612774" y="1106025"/>
              <a:ext cx="2490189" cy="220355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tx1"/>
                  </a:solidFill>
                </a:rPr>
                <a:t>Símbolo Nacional</a:t>
              </a:r>
              <a:r>
                <a:rPr lang="es-CL" sz="1600" dirty="0">
                  <a:solidFill>
                    <a:schemeClr val="tx1"/>
                  </a:solidFill>
                </a:rPr>
                <a:t>: Estrella de plata de 5 puntas, coronó el primer Escudo de Chile y el actual desde 1837</a:t>
              </a:r>
            </a:p>
          </p:txBody>
        </p:sp>
      </p:grpSp>
      <p:grpSp>
        <p:nvGrpSpPr>
          <p:cNvPr id="8" name="Grupo 7">
            <a:extLst>
              <a:ext uri="{FF2B5EF4-FFF2-40B4-BE49-F238E27FC236}">
                <a16:creationId xmlns:a16="http://schemas.microsoft.com/office/drawing/2014/main" id="{E86EAFE1-9175-41AE-8574-0F2BACB4C782}"/>
              </a:ext>
            </a:extLst>
          </p:cNvPr>
          <p:cNvGrpSpPr/>
          <p:nvPr/>
        </p:nvGrpSpPr>
        <p:grpSpPr>
          <a:xfrm>
            <a:off x="2596384" y="1106025"/>
            <a:ext cx="3539599" cy="4967777"/>
            <a:chOff x="2863047" y="1106025"/>
            <a:chExt cx="3539599" cy="4967777"/>
          </a:xfrm>
        </p:grpSpPr>
        <p:pic>
          <p:nvPicPr>
            <p:cNvPr id="15" name="Picture 4" descr="Resultado de imagen para sable caballería chile"/>
            <p:cNvPicPr>
              <a:picLocks noChangeAspect="1" noChangeArrowheads="1"/>
            </p:cNvPicPr>
            <p:nvPr/>
          </p:nvPicPr>
          <p:blipFill rotWithShape="1">
            <a:blip r:embed="rId3">
              <a:extLst>
                <a:ext uri="{28A0092B-C50C-407E-A947-70E740481C1C}">
                  <a14:useLocalDpi xmlns:a14="http://schemas.microsoft.com/office/drawing/2010/main" val="0"/>
                </a:ext>
              </a:extLst>
            </a:blip>
            <a:srcRect l="1" t="303" r="-4573"/>
            <a:stretch/>
          </p:blipFill>
          <p:spPr bwMode="auto">
            <a:xfrm rot="12198699">
              <a:off x="2863047" y="4203104"/>
              <a:ext cx="3539599" cy="1870698"/>
            </a:xfrm>
            <a:prstGeom prst="rtTriangle">
              <a:avLst/>
            </a:prstGeom>
            <a:noFill/>
            <a:extLst>
              <a:ext uri="{909E8E84-426E-40DD-AFC4-6F175D3DCCD1}">
                <a14:hiddenFill xmlns:a14="http://schemas.microsoft.com/office/drawing/2010/main">
                  <a:solidFill>
                    <a:srgbClr val="FFFFFF"/>
                  </a:solidFill>
                </a14:hiddenFill>
              </a:ext>
            </a:extLst>
          </p:spPr>
        </p:pic>
        <p:sp>
          <p:nvSpPr>
            <p:cNvPr id="12" name="Bocadillo: rectángulo con esquinas redondeadas 11">
              <a:extLst>
                <a:ext uri="{FF2B5EF4-FFF2-40B4-BE49-F238E27FC236}">
                  <a16:creationId xmlns:a16="http://schemas.microsoft.com/office/drawing/2014/main" id="{621E0906-49DB-4ADE-914F-545153433A4F}"/>
                </a:ext>
              </a:extLst>
            </p:cNvPr>
            <p:cNvSpPr/>
            <p:nvPr/>
          </p:nvSpPr>
          <p:spPr>
            <a:xfrm>
              <a:off x="3781737" y="1106025"/>
              <a:ext cx="2425816" cy="2203554"/>
            </a:xfrm>
            <a:prstGeom prst="wedgeRoundRectCallout">
              <a:avLst>
                <a:gd name="adj1" fmla="val -20215"/>
                <a:gd name="adj2" fmla="val 849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tx1"/>
                  </a:solidFill>
                </a:rPr>
                <a:t>Símbolo Militar</a:t>
              </a:r>
              <a:r>
                <a:rPr lang="es-CL" sz="1600" dirty="0">
                  <a:solidFill>
                    <a:schemeClr val="tx1"/>
                  </a:solidFill>
                </a:rPr>
                <a:t>: Sable de caballería </a:t>
              </a:r>
              <a:r>
                <a:rPr lang="es-CL" sz="1600" dirty="0" err="1">
                  <a:solidFill>
                    <a:schemeClr val="tx1"/>
                  </a:solidFill>
                </a:rPr>
                <a:t>Dérué</a:t>
              </a:r>
              <a:r>
                <a:rPr lang="es-CL" sz="1600" dirty="0">
                  <a:solidFill>
                    <a:schemeClr val="tx1"/>
                  </a:solidFill>
                </a:rPr>
                <a:t> usado en la Guerra del Pacífico. Representa el mando militar </a:t>
              </a:r>
            </a:p>
          </p:txBody>
        </p:sp>
      </p:grpSp>
      <p:grpSp>
        <p:nvGrpSpPr>
          <p:cNvPr id="9" name="Grupo 8">
            <a:extLst>
              <a:ext uri="{FF2B5EF4-FFF2-40B4-BE49-F238E27FC236}">
                <a16:creationId xmlns:a16="http://schemas.microsoft.com/office/drawing/2014/main" id="{21E2F46B-80A8-4179-9EBA-B1C52538B56F}"/>
              </a:ext>
            </a:extLst>
          </p:cNvPr>
          <p:cNvGrpSpPr/>
          <p:nvPr/>
        </p:nvGrpSpPr>
        <p:grpSpPr>
          <a:xfrm>
            <a:off x="6389148" y="1106025"/>
            <a:ext cx="2535284" cy="4895117"/>
            <a:chOff x="6871336" y="1106025"/>
            <a:chExt cx="2535284" cy="4895117"/>
          </a:xfrm>
        </p:grpSpPr>
        <p:pic>
          <p:nvPicPr>
            <p:cNvPr id="3092" name="Picture 20" descr="Resultado de imagen para ancla"/>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80739">
              <a:off x="7294694" y="3889216"/>
              <a:ext cx="1725375" cy="2498477"/>
            </a:xfrm>
            <a:prstGeom prst="rect">
              <a:avLst/>
            </a:prstGeom>
            <a:noFill/>
            <a:extLst>
              <a:ext uri="{909E8E84-426E-40DD-AFC4-6F175D3DCCD1}">
                <a14:hiddenFill xmlns:a14="http://schemas.microsoft.com/office/drawing/2010/main">
                  <a:solidFill>
                    <a:srgbClr val="FFFFFF"/>
                  </a:solidFill>
                </a14:hiddenFill>
              </a:ext>
            </a:extLst>
          </p:spPr>
        </p:pic>
        <p:sp>
          <p:nvSpPr>
            <p:cNvPr id="14" name="Bocadillo: rectángulo con esquinas redondeadas 13">
              <a:extLst>
                <a:ext uri="{FF2B5EF4-FFF2-40B4-BE49-F238E27FC236}">
                  <a16:creationId xmlns:a16="http://schemas.microsoft.com/office/drawing/2014/main" id="{7EBBD5F3-74AB-4804-9F2B-74FD23165139}"/>
                </a:ext>
              </a:extLst>
            </p:cNvPr>
            <p:cNvSpPr/>
            <p:nvPr/>
          </p:nvSpPr>
          <p:spPr>
            <a:xfrm>
              <a:off x="6871336" y="1106025"/>
              <a:ext cx="2422566" cy="2203554"/>
            </a:xfrm>
            <a:prstGeom prst="wedgeRoundRectCallout">
              <a:avLst>
                <a:gd name="adj1" fmla="val -8458"/>
                <a:gd name="adj2" fmla="val 801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tx1"/>
                  </a:solidFill>
                </a:rPr>
                <a:t>Símbolo Naval</a:t>
              </a:r>
              <a:r>
                <a:rPr lang="es-CL" sz="1600" dirty="0">
                  <a:solidFill>
                    <a:schemeClr val="tx1"/>
                  </a:solidFill>
                </a:rPr>
                <a:t>: Ancla con cepo similar a la que ostenta la Armada de Chile en su Escudo oficial</a:t>
              </a:r>
            </a:p>
          </p:txBody>
        </p:sp>
      </p:grpSp>
      <p:grpSp>
        <p:nvGrpSpPr>
          <p:cNvPr id="10" name="Grupo 9">
            <a:extLst>
              <a:ext uri="{FF2B5EF4-FFF2-40B4-BE49-F238E27FC236}">
                <a16:creationId xmlns:a16="http://schemas.microsoft.com/office/drawing/2014/main" id="{89DA333B-EB00-4C17-B3E3-4A61E806F57D}"/>
              </a:ext>
            </a:extLst>
          </p:cNvPr>
          <p:cNvGrpSpPr/>
          <p:nvPr/>
        </p:nvGrpSpPr>
        <p:grpSpPr>
          <a:xfrm>
            <a:off x="9311481" y="1132757"/>
            <a:ext cx="2440806" cy="4948625"/>
            <a:chOff x="9311481" y="1132757"/>
            <a:chExt cx="2440806" cy="4948625"/>
          </a:xfrm>
        </p:grpSpPr>
        <p:pic>
          <p:nvPicPr>
            <p:cNvPr id="6" name="Imagen 3">
              <a:extLst>
                <a:ext uri="{FF2B5EF4-FFF2-40B4-BE49-F238E27FC236}">
                  <a16:creationId xmlns:a16="http://schemas.microsoft.com/office/drawing/2014/main" id="{AA5E1623-8938-46F3-A026-03F6C50F1ECA}"/>
                </a:ext>
              </a:extLst>
            </p:cNvPr>
            <p:cNvPicPr>
              <a:picLocks noChangeAspect="1"/>
            </p:cNvPicPr>
            <p:nvPr/>
          </p:nvPicPr>
          <p:blipFill rotWithShape="1">
            <a:blip r:embed="rId5">
              <a:clrChange>
                <a:clrFrom>
                  <a:srgbClr val="FFFFFF"/>
                </a:clrFrom>
                <a:clrTo>
                  <a:srgbClr val="FFFFFF">
                    <a:alpha val="0"/>
                  </a:srgbClr>
                </a:clrTo>
              </a:clrChange>
              <a:duotone>
                <a:schemeClr val="accent5">
                  <a:shade val="45000"/>
                  <a:satMod val="135000"/>
                </a:schemeClr>
                <a:prstClr val="white"/>
              </a:duotone>
            </a:blip>
            <a:srcRect l="55707" t="30742" r="23058" b="16486"/>
            <a:stretch/>
          </p:blipFill>
          <p:spPr>
            <a:xfrm>
              <a:off x="9744580" y="4195523"/>
              <a:ext cx="1349758" cy="1885859"/>
            </a:xfrm>
            <a:prstGeom prst="rect">
              <a:avLst/>
            </a:prstGeom>
          </p:spPr>
        </p:pic>
        <p:sp>
          <p:nvSpPr>
            <p:cNvPr id="16" name="Bocadillo: rectángulo con esquinas redondeadas 15">
              <a:extLst>
                <a:ext uri="{FF2B5EF4-FFF2-40B4-BE49-F238E27FC236}">
                  <a16:creationId xmlns:a16="http://schemas.microsoft.com/office/drawing/2014/main" id="{95268C01-719D-4644-81FC-49798506DF43}"/>
                </a:ext>
              </a:extLst>
            </p:cNvPr>
            <p:cNvSpPr/>
            <p:nvPr/>
          </p:nvSpPr>
          <p:spPr>
            <a:xfrm>
              <a:off x="9311481" y="1132757"/>
              <a:ext cx="2440806" cy="2203554"/>
            </a:xfrm>
            <a:prstGeom prst="wedgeRoundRectCallout">
              <a:avLst>
                <a:gd name="adj1" fmla="val -7936"/>
                <a:gd name="adj2" fmla="val 761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tx1"/>
                  </a:solidFill>
                </a:rPr>
                <a:t>Símbolo Aéreo</a:t>
              </a:r>
              <a:r>
                <a:rPr lang="es-CL" sz="1600" dirty="0">
                  <a:solidFill>
                    <a:schemeClr val="tx1"/>
                  </a:solidFill>
                </a:rPr>
                <a:t>: Silueta de un Jet de geometría variable que representa la modernidad de la Fuerza Aérea</a:t>
              </a:r>
            </a:p>
          </p:txBody>
        </p:sp>
      </p:grpSp>
    </p:spTree>
    <p:extLst>
      <p:ext uri="{BB962C8B-B14F-4D97-AF65-F5344CB8AC3E}">
        <p14:creationId xmlns:p14="http://schemas.microsoft.com/office/powerpoint/2010/main" val="109307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5457256" y="331434"/>
            <a:ext cx="6125395" cy="584775"/>
          </a:xfrm>
          <a:prstGeom prst="rect">
            <a:avLst/>
          </a:prstGeom>
          <a:noFill/>
        </p:spPr>
        <p:txBody>
          <a:bodyPr wrap="none" rtlCol="0">
            <a:spAutoFit/>
          </a:bodyPr>
          <a:lstStyle/>
          <a:p>
            <a:r>
              <a:rPr lang="es-CL" sz="3200" b="1" dirty="0">
                <a:latin typeface="Verdana" panose="020B0604030504040204" pitchFamily="34" charset="0"/>
                <a:ea typeface="Verdana" panose="020B0604030504040204" pitchFamily="34" charset="0"/>
                <a:cs typeface="Verdana" panose="020B0604030504040204" pitchFamily="34" charset="0"/>
              </a:rPr>
              <a:t>Definición del </a:t>
            </a:r>
            <a:r>
              <a:rPr lang="es-CL" sz="3200" b="1" dirty="0" err="1">
                <a:latin typeface="Verdana" panose="020B0604030504040204" pitchFamily="34" charset="0"/>
                <a:ea typeface="Verdana" panose="020B0604030504040204" pitchFamily="34" charset="0"/>
                <a:cs typeface="Verdana" panose="020B0604030504040204" pitchFamily="34" charset="0"/>
              </a:rPr>
              <a:t>Isologotipo</a:t>
            </a:r>
            <a:endParaRPr lang="es-C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3" name="Rectángulo 18">
            <a:extLst>
              <a:ext uri="{FF2B5EF4-FFF2-40B4-BE49-F238E27FC236}">
                <a16:creationId xmlns:a16="http://schemas.microsoft.com/office/drawing/2014/main" id="{EFC4DEE4-9584-4DD8-AF6F-CF29118B63B1}"/>
              </a:ext>
            </a:extLst>
          </p:cNvPr>
          <p:cNvSpPr/>
          <p:nvPr/>
        </p:nvSpPr>
        <p:spPr>
          <a:xfrm>
            <a:off x="4008648" y="2390757"/>
            <a:ext cx="5283291" cy="4089882"/>
          </a:xfrm>
          <a:prstGeom prst="rect">
            <a:avLst/>
          </a:prstGeom>
          <a:noFill/>
        </p:spPr>
        <p:txBody>
          <a:bodyPr wrap="none" lIns="91440" tIns="45720" rIns="91440" bIns="45720">
            <a:prstTxWarp prst="textArchUp">
              <a:avLst>
                <a:gd name="adj" fmla="val 10875739"/>
              </a:avLst>
            </a:prstTxWarp>
            <a:spAutoFit/>
          </a:bodyPr>
          <a:lstStyle/>
          <a:p>
            <a:pPr algn="ct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2 CuadroTexto"/>
          <p:cNvSpPr txBox="1"/>
          <p:nvPr/>
        </p:nvSpPr>
        <p:spPr>
          <a:xfrm>
            <a:off x="5369278" y="5985202"/>
            <a:ext cx="707245" cy="369332"/>
          </a:xfrm>
          <a:prstGeom prst="rect">
            <a:avLst/>
          </a:prstGeom>
          <a:noFill/>
        </p:spPr>
        <p:txBody>
          <a:bodyPr wrap="none" rtlCol="0">
            <a:spAutoFit/>
          </a:bodyPr>
          <a:lstStyle/>
          <a:p>
            <a:r>
              <a:rPr lang="es-CL" dirty="0">
                <a:latin typeface="Verdana" panose="020B0604030504040204" pitchFamily="34" charset="0"/>
                <a:ea typeface="Verdana" panose="020B0604030504040204" pitchFamily="34" charset="0"/>
                <a:cs typeface="Verdana" panose="020B0604030504040204" pitchFamily="34" charset="0"/>
              </a:rPr>
              <a:t>13 u</a:t>
            </a:r>
          </a:p>
        </p:txBody>
      </p:sp>
      <p:cxnSp>
        <p:nvCxnSpPr>
          <p:cNvPr id="8" name="7 Conector recto"/>
          <p:cNvCxnSpPr/>
          <p:nvPr/>
        </p:nvCxnSpPr>
        <p:spPr>
          <a:xfrm>
            <a:off x="1434060" y="3076034"/>
            <a:ext cx="0" cy="2128531"/>
          </a:xfrm>
          <a:prstGeom prst="line">
            <a:avLst/>
          </a:prstGeom>
        </p:spPr>
        <p:style>
          <a:lnRef idx="3">
            <a:schemeClr val="accent2"/>
          </a:lnRef>
          <a:fillRef idx="0">
            <a:schemeClr val="accent2"/>
          </a:fillRef>
          <a:effectRef idx="2">
            <a:schemeClr val="accent2"/>
          </a:effectRef>
          <a:fontRef idx="minor">
            <a:schemeClr val="tx1"/>
          </a:fontRef>
        </p:style>
      </p:cxnSp>
      <p:sp>
        <p:nvSpPr>
          <p:cNvPr id="22" name="21 CuadroTexto"/>
          <p:cNvSpPr txBox="1"/>
          <p:nvPr/>
        </p:nvSpPr>
        <p:spPr>
          <a:xfrm>
            <a:off x="393902" y="4030551"/>
            <a:ext cx="559769" cy="369332"/>
          </a:xfrm>
          <a:prstGeom prst="rect">
            <a:avLst/>
          </a:prstGeom>
          <a:noFill/>
        </p:spPr>
        <p:txBody>
          <a:bodyPr wrap="none" rtlCol="0">
            <a:spAutoFit/>
          </a:bodyPr>
          <a:lstStyle/>
          <a:p>
            <a:r>
              <a:rPr lang="es-CL" dirty="0">
                <a:latin typeface="Verdana" panose="020B0604030504040204" pitchFamily="34" charset="0"/>
                <a:ea typeface="Verdana" panose="020B0604030504040204" pitchFamily="34" charset="0"/>
                <a:cs typeface="Verdana" panose="020B0604030504040204" pitchFamily="34" charset="0"/>
              </a:rPr>
              <a:t>3 u</a:t>
            </a:r>
          </a:p>
        </p:txBody>
      </p:sp>
      <p:cxnSp>
        <p:nvCxnSpPr>
          <p:cNvPr id="27" name="26 Conector recto"/>
          <p:cNvCxnSpPr/>
          <p:nvPr/>
        </p:nvCxnSpPr>
        <p:spPr>
          <a:xfrm>
            <a:off x="1851068" y="5574955"/>
            <a:ext cx="9249054"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4" name="3 Grupo"/>
          <p:cNvGrpSpPr/>
          <p:nvPr/>
        </p:nvGrpSpPr>
        <p:grpSpPr>
          <a:xfrm>
            <a:off x="1874218" y="3076034"/>
            <a:ext cx="9237479" cy="2128531"/>
            <a:chOff x="1874218" y="2011732"/>
            <a:chExt cx="9237479" cy="212853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24" t="15350" r="39469" b="64078"/>
            <a:stretch/>
          </p:blipFill>
          <p:spPr bwMode="auto">
            <a:xfrm>
              <a:off x="3899468" y="2011732"/>
              <a:ext cx="7212229" cy="212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8 Grupo"/>
            <p:cNvGrpSpPr/>
            <p:nvPr/>
          </p:nvGrpSpPr>
          <p:grpSpPr>
            <a:xfrm>
              <a:off x="1874218" y="2095018"/>
              <a:ext cx="1922278" cy="1956121"/>
              <a:chOff x="1759352" y="550421"/>
              <a:chExt cx="5764192" cy="5775767"/>
            </a:xfrm>
          </p:grpSpPr>
          <p:sp>
            <p:nvSpPr>
              <p:cNvPr id="10" name="9 Elipse"/>
              <p:cNvSpPr/>
              <p:nvPr/>
            </p:nvSpPr>
            <p:spPr>
              <a:xfrm>
                <a:off x="1759352" y="550421"/>
                <a:ext cx="5764192" cy="577576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5">
                <a:extLst>
                  <a:ext uri="{FF2B5EF4-FFF2-40B4-BE49-F238E27FC236}">
                    <a16:creationId xmlns:a16="http://schemas.microsoft.com/office/drawing/2014/main" id="{D404D384-CB05-43C2-9E27-76A0F9358B31}"/>
                  </a:ext>
                </a:extLst>
              </p:cNvPr>
              <p:cNvSpPr/>
              <p:nvPr/>
            </p:nvSpPr>
            <p:spPr>
              <a:xfrm>
                <a:off x="2465408" y="1226917"/>
                <a:ext cx="4352081" cy="4386803"/>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Picture 20" descr="Resultado de imagen para ancla"/>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940318">
                <a:off x="3509151" y="1850307"/>
                <a:ext cx="2156905" cy="31233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8">
                <a:extLst>
                  <a:ext uri="{FF2B5EF4-FFF2-40B4-BE49-F238E27FC236}">
                    <a16:creationId xmlns:a16="http://schemas.microsoft.com/office/drawing/2014/main" id="{EFC4DEE4-9584-4DD8-AF6F-CF29118B63B1}"/>
                  </a:ext>
                </a:extLst>
              </p:cNvPr>
              <p:cNvSpPr/>
              <p:nvPr/>
            </p:nvSpPr>
            <p:spPr>
              <a:xfrm>
                <a:off x="1900008" y="1395251"/>
                <a:ext cx="4750286" cy="4102929"/>
              </a:xfrm>
              <a:prstGeom prst="rect">
                <a:avLst/>
              </a:prstGeom>
              <a:noFill/>
            </p:spPr>
            <p:txBody>
              <a:bodyPr wrap="none" lIns="91440" tIns="45720" rIns="91440" bIns="45720">
                <a:prstTxWarp prst="textArchUp">
                  <a:avLst>
                    <a:gd name="adj" fmla="val 10875739"/>
                  </a:avLst>
                </a:prstTxWarp>
                <a:spAutoFit/>
              </a:bodyPr>
              <a:lstStyle/>
              <a:p>
                <a:pPr algn="ct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ángulo 18">
                <a:extLst>
                  <a:ext uri="{FF2B5EF4-FFF2-40B4-BE49-F238E27FC236}">
                    <a16:creationId xmlns:a16="http://schemas.microsoft.com/office/drawing/2014/main" id="{EFC4DEE4-9584-4DD8-AF6F-CF29118B63B1}"/>
                  </a:ext>
                </a:extLst>
              </p:cNvPr>
              <p:cNvSpPr/>
              <p:nvPr/>
            </p:nvSpPr>
            <p:spPr>
              <a:xfrm>
                <a:off x="1981033" y="1919926"/>
                <a:ext cx="4699906" cy="3496411"/>
              </a:xfrm>
              <a:prstGeom prst="rect">
                <a:avLst/>
              </a:prstGeom>
              <a:noFill/>
            </p:spPr>
            <p:txBody>
              <a:bodyPr wrap="none" lIns="91440" tIns="45720" rIns="91440" bIns="45720">
                <a:prstTxWarp prst="textArchUp">
                  <a:avLst>
                    <a:gd name="adj" fmla="val 10875739"/>
                  </a:avLst>
                </a:prstTxWarp>
                <a:spAutoFit/>
              </a:bodyPr>
              <a:lstStyle/>
              <a:p>
                <a:pPr algn="ct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anose="020B0604030504040204" pitchFamily="34" charset="0"/>
                  <a:ea typeface="Verdana" panose="020B0604030504040204" pitchFamily="34" charset="0"/>
                  <a:cs typeface="Verdana" panose="020B0604030504040204" pitchFamily="34" charset="0"/>
                </a:endParaRPr>
              </a:p>
            </p:txBody>
          </p:sp>
          <p:grpSp>
            <p:nvGrpSpPr>
              <p:cNvPr id="15" name="14 Grupo"/>
              <p:cNvGrpSpPr/>
              <p:nvPr/>
            </p:nvGrpSpPr>
            <p:grpSpPr>
              <a:xfrm>
                <a:off x="2141313" y="2147254"/>
                <a:ext cx="4427955" cy="2732450"/>
                <a:chOff x="7071677" y="2109638"/>
                <a:chExt cx="4234480" cy="2345897"/>
              </a:xfrm>
            </p:grpSpPr>
            <p:pic>
              <p:nvPicPr>
                <p:cNvPr id="17" name="Picture 4" descr="Resultado de imagen para sable caballería chile"/>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1" t="303" r="-4573"/>
                <a:stretch/>
              </p:blipFill>
              <p:spPr bwMode="auto">
                <a:xfrm rot="11194811">
                  <a:off x="7071677" y="2109638"/>
                  <a:ext cx="4234480" cy="2345897"/>
                </a:xfrm>
                <a:prstGeom prst="rtTriangle">
                  <a:avLst/>
                </a:prstGeom>
                <a:noFill/>
                <a:extLst>
                  <a:ext uri="{909E8E84-426E-40DD-AFC4-6F175D3DCCD1}">
                    <a14:hiddenFill xmlns:a14="http://schemas.microsoft.com/office/drawing/2010/main">
                      <a:solidFill>
                        <a:srgbClr val="FFFFFF"/>
                      </a:solidFill>
                    </a14:hiddenFill>
                  </a:ext>
                </a:extLst>
              </p:spPr>
            </p:pic>
            <p:pic>
              <p:nvPicPr>
                <p:cNvPr id="18" name="Imagen 12">
                  <a:extLst>
                    <a:ext uri="{FF2B5EF4-FFF2-40B4-BE49-F238E27FC236}">
                      <a16:creationId xmlns:a16="http://schemas.microsoft.com/office/drawing/2014/main" id="{D597BC4E-3FF6-48C4-9DBB-AD9218B439AE}"/>
                    </a:ext>
                  </a:extLst>
                </p:cNvPr>
                <p:cNvPicPr>
                  <a:picLocks noChangeAspect="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aintBrush/>
                          </a14:imgEffect>
                          <a14:imgEffect>
                            <a14:brightnessContrast bright="40000" contrast="40000"/>
                          </a14:imgEffect>
                        </a14:imgLayer>
                      </a14:imgProps>
                    </a:ext>
                  </a:extLst>
                </a:blip>
                <a:srcRect l="55707" t="30742" r="23058" b="16486"/>
                <a:stretch/>
              </p:blipFill>
              <p:spPr>
                <a:xfrm>
                  <a:off x="8785668" y="2344969"/>
                  <a:ext cx="1263117" cy="1723896"/>
                </a:xfrm>
                <a:prstGeom prst="rect">
                  <a:avLst/>
                </a:prstGeom>
              </p:spPr>
            </p:pic>
          </p:grpSp>
          <p:pic>
            <p:nvPicPr>
              <p:cNvPr id="16" name="Picture 12" descr="Resultado de imagen para estrella 5 puntas"/>
              <p:cNvPicPr>
                <a:picLocks noChangeAspect="1" noChangeArrowheads="1"/>
              </p:cNvPicPr>
              <p:nvPr/>
            </p:nvPicPr>
            <p:blipFill rotWithShape="1">
              <a:blip r:embed="rId7"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816" t="3729" r="2954" b="3525"/>
              <a:stretch/>
            </p:blipFill>
            <p:spPr bwMode="auto">
              <a:xfrm>
                <a:off x="4068656" y="1235756"/>
                <a:ext cx="1051490" cy="10349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Bocadillo: rectángulo con esquinas redondeadas 1">
            <a:extLst>
              <a:ext uri="{FF2B5EF4-FFF2-40B4-BE49-F238E27FC236}">
                <a16:creationId xmlns:a16="http://schemas.microsoft.com/office/drawing/2014/main" id="{47115675-B4B8-44AD-838E-A62828741481}"/>
              </a:ext>
            </a:extLst>
          </p:cNvPr>
          <p:cNvSpPr/>
          <p:nvPr/>
        </p:nvSpPr>
        <p:spPr>
          <a:xfrm>
            <a:off x="1921125" y="1618938"/>
            <a:ext cx="2087523" cy="1019331"/>
          </a:xfrm>
          <a:prstGeom prst="wedgeRoundRectCallout">
            <a:avLst>
              <a:gd name="adj1" fmla="val -6471"/>
              <a:gd name="adj2" fmla="val 904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latin typeface="Verdana" panose="020B0604030504040204" pitchFamily="34" charset="0"/>
                <a:ea typeface="Verdana" panose="020B0604030504040204" pitchFamily="34" charset="0"/>
                <a:cs typeface="Verdana" panose="020B0604030504040204" pitchFamily="34" charset="0"/>
              </a:rPr>
              <a:t>Isotipo</a:t>
            </a:r>
            <a:endParaRPr lang="es-CL" sz="2400" dirty="0"/>
          </a:p>
        </p:txBody>
      </p:sp>
      <p:sp>
        <p:nvSpPr>
          <p:cNvPr id="21" name="Bocadillo: rectángulo con esquinas redondeadas 20">
            <a:extLst>
              <a:ext uri="{FF2B5EF4-FFF2-40B4-BE49-F238E27FC236}">
                <a16:creationId xmlns:a16="http://schemas.microsoft.com/office/drawing/2014/main" id="{52221C34-B1C2-4DEB-8241-1CEA218E7666}"/>
              </a:ext>
            </a:extLst>
          </p:cNvPr>
          <p:cNvSpPr/>
          <p:nvPr/>
        </p:nvSpPr>
        <p:spPr>
          <a:xfrm>
            <a:off x="4482058" y="1139252"/>
            <a:ext cx="6967461" cy="1936782"/>
          </a:xfrm>
          <a:prstGeom prst="wedgeRoundRectCallout">
            <a:avLst>
              <a:gd name="adj1" fmla="val -17852"/>
              <a:gd name="adj2" fmla="val 66804"/>
              <a:gd name="adj3" fmla="val 16667"/>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s-CL" sz="2400" b="1" dirty="0">
                <a:latin typeface="Century Gothic" panose="020B0502020202020204" pitchFamily="34" charset="0"/>
                <a:ea typeface="Verdana" panose="020B0604030504040204" pitchFamily="34" charset="0"/>
                <a:cs typeface="Verdana" panose="020B0604030504040204" pitchFamily="34" charset="0"/>
              </a:rPr>
              <a:t>Logotipo: </a:t>
            </a:r>
            <a:r>
              <a:rPr lang="es-CL" sz="2400" dirty="0">
                <a:latin typeface="Century Gothic" panose="020B0502020202020204" pitchFamily="34" charset="0"/>
                <a:ea typeface="Verdana" panose="020B0604030504040204" pitchFamily="34" charset="0"/>
                <a:cs typeface="Verdana" panose="020B0604030504040204" pitchFamily="34" charset="0"/>
              </a:rPr>
              <a:t>Abreviatura del Cuerpo de Oficiales Superiores en Retiro de las Fuerzas Armadas de Chile y lema inferior con los objetivos de la misión básica de </a:t>
            </a:r>
            <a:r>
              <a:rPr lang="es-CL" sz="2400" dirty="0" err="1">
                <a:latin typeface="Century Gothic" panose="020B0502020202020204" pitchFamily="34" charset="0"/>
                <a:ea typeface="Verdana" panose="020B0604030504040204" pitchFamily="34" charset="0"/>
                <a:cs typeface="Verdana" panose="020B0604030504040204" pitchFamily="34" charset="0"/>
              </a:rPr>
              <a:t>Cosur</a:t>
            </a:r>
            <a:r>
              <a:rPr lang="es-CL" sz="2400" dirty="0">
                <a:latin typeface="Century Gothic" panose="020B0502020202020204" pitchFamily="34" charset="0"/>
                <a:ea typeface="Verdana" panose="020B0604030504040204" pitchFamily="34" charset="0"/>
                <a:cs typeface="Verdana" panose="020B0604030504040204" pitchFamily="34" charset="0"/>
              </a:rPr>
              <a:t>.</a:t>
            </a:r>
            <a:endParaRPr lang="es-CL" sz="2400" dirty="0">
              <a:latin typeface="Century Gothic" panose="020B0502020202020204" pitchFamily="34" charset="0"/>
            </a:endParaRPr>
          </a:p>
        </p:txBody>
      </p:sp>
    </p:spTree>
    <p:extLst>
      <p:ext uri="{BB962C8B-B14F-4D97-AF65-F5344CB8AC3E}">
        <p14:creationId xmlns:p14="http://schemas.microsoft.com/office/powerpoint/2010/main" val="12282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4108239" y="279549"/>
            <a:ext cx="7560083" cy="584775"/>
          </a:xfrm>
          <a:prstGeom prst="rect">
            <a:avLst/>
          </a:prstGeom>
          <a:noFill/>
        </p:spPr>
        <p:txBody>
          <a:bodyPr wrap="none" rtlCol="0">
            <a:spAutoFit/>
          </a:bodyPr>
          <a:lstStyle/>
          <a:p>
            <a:r>
              <a:rPr lang="es-CL" sz="3200" b="1" dirty="0">
                <a:latin typeface="Verdana" panose="020B0604030504040204" pitchFamily="34" charset="0"/>
                <a:ea typeface="Verdana" panose="020B0604030504040204" pitchFamily="34" charset="0"/>
                <a:cs typeface="Verdana" panose="020B0604030504040204" pitchFamily="34" charset="0"/>
              </a:rPr>
              <a:t>Construcción del </a:t>
            </a:r>
            <a:r>
              <a:rPr lang="es-CL" sz="3200" b="1" dirty="0" err="1">
                <a:latin typeface="Verdana" panose="020B0604030504040204" pitchFamily="34" charset="0"/>
                <a:ea typeface="Verdana" panose="020B0604030504040204" pitchFamily="34" charset="0"/>
                <a:cs typeface="Verdana" panose="020B0604030504040204" pitchFamily="34" charset="0"/>
              </a:rPr>
              <a:t>Isologo</a:t>
            </a:r>
            <a:r>
              <a:rPr lang="es-CL" sz="3200" b="1" dirty="0">
                <a:latin typeface="Verdana" panose="020B0604030504040204" pitchFamily="34" charset="0"/>
                <a:ea typeface="Verdana" panose="020B0604030504040204" pitchFamily="34" charset="0"/>
                <a:cs typeface="Verdana" panose="020B0604030504040204" pitchFamily="34" charset="0"/>
              </a:rPr>
              <a:t> Digital</a:t>
            </a:r>
          </a:p>
        </p:txBody>
      </p:sp>
      <p:sp>
        <p:nvSpPr>
          <p:cNvPr id="15" name="CuadroTexto 14">
            <a:extLst>
              <a:ext uri="{FF2B5EF4-FFF2-40B4-BE49-F238E27FC236}">
                <a16:creationId xmlns:a16="http://schemas.microsoft.com/office/drawing/2014/main" id="{683051D1-AEC1-4693-852D-18D918436970}"/>
              </a:ext>
            </a:extLst>
          </p:cNvPr>
          <p:cNvSpPr txBox="1"/>
          <p:nvPr/>
        </p:nvSpPr>
        <p:spPr>
          <a:xfrm>
            <a:off x="7044887" y="1433461"/>
            <a:ext cx="4542510" cy="4893647"/>
          </a:xfrm>
          <a:prstGeom prst="rect">
            <a:avLst/>
          </a:prstGeom>
          <a:noFill/>
        </p:spPr>
        <p:txBody>
          <a:bodyPr wrap="square" rtlCol="0">
            <a:spAutoFit/>
          </a:bodyPr>
          <a:lstStyle/>
          <a:p>
            <a:pPr algn="just"/>
            <a:r>
              <a:rPr lang="es-CL" sz="2400" b="1" dirty="0">
                <a:latin typeface="Century Gothic" panose="020B0502020202020204" pitchFamily="34" charset="0"/>
              </a:rPr>
              <a:t>La espada y el ancla, símbolos de las instituciones más antiguas se cruzan en el centro de la imagen. La silueta del avión superpone sus alas en ambas direcciones de la intersección. La estrella corona  los anteriores símbolos institucionales y un círculo exterior con la leyenda </a:t>
            </a:r>
            <a:r>
              <a:rPr lang="es-CL" sz="2400" b="1" dirty="0" err="1">
                <a:latin typeface="Century Gothic" panose="020B0502020202020204" pitchFamily="34" charset="0"/>
              </a:rPr>
              <a:t>Cosur</a:t>
            </a:r>
            <a:r>
              <a:rPr lang="es-CL" sz="2400" b="1" dirty="0">
                <a:latin typeface="Century Gothic" panose="020B0502020202020204" pitchFamily="34" charset="0"/>
              </a:rPr>
              <a:t> Chile le da cohesión al conjunto.</a:t>
            </a:r>
          </a:p>
        </p:txBody>
      </p:sp>
      <p:pic>
        <p:nvPicPr>
          <p:cNvPr id="6" name="Imagen 5">
            <a:extLst>
              <a:ext uri="{FF2B5EF4-FFF2-40B4-BE49-F238E27FC236}">
                <a16:creationId xmlns:a16="http://schemas.microsoft.com/office/drawing/2014/main" id="{4AC8917F-2283-4D01-A876-55CDCD4B7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 y="1412208"/>
            <a:ext cx="4837445" cy="4914900"/>
          </a:xfrm>
          <a:prstGeom prst="rect">
            <a:avLst/>
          </a:prstGeom>
        </p:spPr>
      </p:pic>
    </p:spTree>
    <p:extLst>
      <p:ext uri="{BB962C8B-B14F-4D97-AF65-F5344CB8AC3E}">
        <p14:creationId xmlns:p14="http://schemas.microsoft.com/office/powerpoint/2010/main" val="56042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cadillo: rectángulo con esquinas redondeadas 1">
            <a:extLst>
              <a:ext uri="{FF2B5EF4-FFF2-40B4-BE49-F238E27FC236}">
                <a16:creationId xmlns:a16="http://schemas.microsoft.com/office/drawing/2014/main" id="{BB3700E0-10E9-47F1-993C-334C5AA336C0}"/>
              </a:ext>
            </a:extLst>
          </p:cNvPr>
          <p:cNvSpPr/>
          <p:nvPr/>
        </p:nvSpPr>
        <p:spPr>
          <a:xfrm>
            <a:off x="749508" y="329785"/>
            <a:ext cx="5066676" cy="2278504"/>
          </a:xfrm>
          <a:prstGeom prst="wedgeRoundRectCallout">
            <a:avLst>
              <a:gd name="adj1" fmla="val -8739"/>
              <a:gd name="adj2" fmla="val 6963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L" sz="2400" b="1" dirty="0" err="1">
                <a:latin typeface="Century Gothic" panose="020B0502020202020204" pitchFamily="34" charset="0"/>
                <a:ea typeface="Verdana" panose="020B0604030504040204" pitchFamily="34" charset="0"/>
                <a:cs typeface="Verdana" panose="020B0604030504040204" pitchFamily="34" charset="0"/>
              </a:rPr>
              <a:t>Isologo</a:t>
            </a:r>
            <a:r>
              <a:rPr lang="es-CL" sz="2400" b="1" dirty="0">
                <a:latin typeface="Century Gothic" panose="020B0502020202020204" pitchFamily="34" charset="0"/>
                <a:ea typeface="Verdana" panose="020B0604030504040204" pitchFamily="34" charset="0"/>
                <a:cs typeface="Verdana" panose="020B0604030504040204" pitchFamily="34" charset="0"/>
              </a:rPr>
              <a:t> Impresos:</a:t>
            </a:r>
            <a:r>
              <a:rPr lang="es-CL" sz="2400" dirty="0">
                <a:latin typeface="Century Gothic" panose="020B0502020202020204" pitchFamily="34" charset="0"/>
                <a:ea typeface="Verdana" panose="020B0604030504040204" pitchFamily="34" charset="0"/>
                <a:cs typeface="Verdana" panose="020B0604030504040204" pitchFamily="34" charset="0"/>
              </a:rPr>
              <a:t> Isotipo en tonos negros y grises sobre una base de laureles, con la leyenda </a:t>
            </a:r>
            <a:r>
              <a:rPr lang="es-CL" sz="2400" dirty="0" err="1">
                <a:latin typeface="Century Gothic" panose="020B0502020202020204" pitchFamily="34" charset="0"/>
                <a:ea typeface="Verdana" panose="020B0604030504040204" pitchFamily="34" charset="0"/>
                <a:cs typeface="Verdana" panose="020B0604030504040204" pitchFamily="34" charset="0"/>
              </a:rPr>
              <a:t>Cosur</a:t>
            </a:r>
            <a:r>
              <a:rPr lang="es-CL" sz="2400">
                <a:latin typeface="Century Gothic" panose="020B0502020202020204" pitchFamily="34" charset="0"/>
                <a:ea typeface="Verdana" panose="020B0604030504040204" pitchFamily="34" charset="0"/>
                <a:cs typeface="Verdana" panose="020B0604030504040204" pitchFamily="34" charset="0"/>
              </a:rPr>
              <a:t> Chile, </a:t>
            </a:r>
            <a:r>
              <a:rPr lang="es-CL" sz="2400" dirty="0">
                <a:latin typeface="Century Gothic" panose="020B0502020202020204" pitchFamily="34" charset="0"/>
                <a:ea typeface="Verdana" panose="020B0604030504040204" pitchFamily="34" charset="0"/>
                <a:cs typeface="Verdana" panose="020B0604030504040204" pitchFamily="34" charset="0"/>
              </a:rPr>
              <a:t>como timbre de publicaciones y documentos corporativos.</a:t>
            </a:r>
          </a:p>
        </p:txBody>
      </p:sp>
      <p:grpSp>
        <p:nvGrpSpPr>
          <p:cNvPr id="4" name="1 Grupo">
            <a:extLst>
              <a:ext uri="{FF2B5EF4-FFF2-40B4-BE49-F238E27FC236}">
                <a16:creationId xmlns:a16="http://schemas.microsoft.com/office/drawing/2014/main" id="{6DFF0A08-6A2B-455A-A70F-32803AE6ECFF}"/>
              </a:ext>
            </a:extLst>
          </p:cNvPr>
          <p:cNvGrpSpPr/>
          <p:nvPr/>
        </p:nvGrpSpPr>
        <p:grpSpPr>
          <a:xfrm>
            <a:off x="8315899" y="4273421"/>
            <a:ext cx="1215935" cy="1198142"/>
            <a:chOff x="7653463" y="1570208"/>
            <a:chExt cx="4257841" cy="4263268"/>
          </a:xfrm>
        </p:grpSpPr>
        <p:sp>
          <p:nvSpPr>
            <p:cNvPr id="5" name="22 Elipse">
              <a:extLst>
                <a:ext uri="{FF2B5EF4-FFF2-40B4-BE49-F238E27FC236}">
                  <a16:creationId xmlns:a16="http://schemas.microsoft.com/office/drawing/2014/main" id="{FFB54668-9992-4FFB-9EBC-752406BD3712}"/>
                </a:ext>
              </a:extLst>
            </p:cNvPr>
            <p:cNvSpPr/>
            <p:nvPr/>
          </p:nvSpPr>
          <p:spPr>
            <a:xfrm>
              <a:off x="7653463" y="1570208"/>
              <a:ext cx="4257841" cy="4263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23 Imagen">
              <a:extLst>
                <a:ext uri="{FF2B5EF4-FFF2-40B4-BE49-F238E27FC236}">
                  <a16:creationId xmlns:a16="http://schemas.microsoft.com/office/drawing/2014/main" id="{B8B40C9D-44A8-48CF-8327-88F777B42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216" y="1993263"/>
              <a:ext cx="3500333" cy="3417157"/>
            </a:xfrm>
            <a:prstGeom prst="flowChartConnector">
              <a:avLst/>
            </a:prstGeom>
          </p:spPr>
        </p:pic>
      </p:grpSp>
      <p:cxnSp>
        <p:nvCxnSpPr>
          <p:cNvPr id="9" name="28 Conector recto">
            <a:extLst>
              <a:ext uri="{FF2B5EF4-FFF2-40B4-BE49-F238E27FC236}">
                <a16:creationId xmlns:a16="http://schemas.microsoft.com/office/drawing/2014/main" id="{72074E12-62B6-4533-9D8B-119D48E87572}"/>
              </a:ext>
            </a:extLst>
          </p:cNvPr>
          <p:cNvCxnSpPr/>
          <p:nvPr/>
        </p:nvCxnSpPr>
        <p:spPr>
          <a:xfrm>
            <a:off x="8223961" y="4116460"/>
            <a:ext cx="0" cy="1487095"/>
          </a:xfrm>
          <a:prstGeom prst="line">
            <a:avLst/>
          </a:prstGeom>
          <a:ln w="25400">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0" name="29 Conector recto">
            <a:extLst>
              <a:ext uri="{FF2B5EF4-FFF2-40B4-BE49-F238E27FC236}">
                <a16:creationId xmlns:a16="http://schemas.microsoft.com/office/drawing/2014/main" id="{8588A309-543E-4379-8611-057872332E64}"/>
              </a:ext>
            </a:extLst>
          </p:cNvPr>
          <p:cNvCxnSpPr/>
          <p:nvPr/>
        </p:nvCxnSpPr>
        <p:spPr>
          <a:xfrm flipH="1">
            <a:off x="8315900" y="5603555"/>
            <a:ext cx="1333676" cy="0"/>
          </a:xfrm>
          <a:prstGeom prst="line">
            <a:avLst/>
          </a:prstGeom>
          <a:ln w="25400">
            <a:headEnd type="triangle"/>
            <a:tailEnd type="triangle"/>
          </a:ln>
        </p:spPr>
        <p:style>
          <a:lnRef idx="3">
            <a:schemeClr val="accent2"/>
          </a:lnRef>
          <a:fillRef idx="0">
            <a:schemeClr val="accent2"/>
          </a:fillRef>
          <a:effectRef idx="2">
            <a:schemeClr val="accent2"/>
          </a:effectRef>
          <a:fontRef idx="minor">
            <a:schemeClr val="tx1"/>
          </a:fontRef>
        </p:style>
      </p:cxnSp>
      <p:sp>
        <p:nvSpPr>
          <p:cNvPr id="11" name="30 CuadroTexto">
            <a:extLst>
              <a:ext uri="{FF2B5EF4-FFF2-40B4-BE49-F238E27FC236}">
                <a16:creationId xmlns:a16="http://schemas.microsoft.com/office/drawing/2014/main" id="{CF0F3BF5-7D2D-4118-BACD-801C06851C64}"/>
              </a:ext>
            </a:extLst>
          </p:cNvPr>
          <p:cNvSpPr txBox="1"/>
          <p:nvPr/>
        </p:nvSpPr>
        <p:spPr>
          <a:xfrm>
            <a:off x="8608415" y="5766136"/>
            <a:ext cx="862737" cy="369332"/>
          </a:xfrm>
          <a:prstGeom prst="rect">
            <a:avLst/>
          </a:prstGeom>
          <a:noFill/>
        </p:spPr>
        <p:txBody>
          <a:bodyPr wrap="none" rtlCol="0">
            <a:spAutoFit/>
          </a:bodyPr>
          <a:lstStyle/>
          <a:p>
            <a:r>
              <a:rPr lang="es-CL" dirty="0">
                <a:latin typeface="Verdana" panose="020B0604030504040204" pitchFamily="34" charset="0"/>
                <a:ea typeface="Verdana" panose="020B0604030504040204" pitchFamily="34" charset="0"/>
                <a:cs typeface="Verdana" panose="020B0604030504040204" pitchFamily="34" charset="0"/>
              </a:rPr>
              <a:t>3 mm</a:t>
            </a:r>
          </a:p>
        </p:txBody>
      </p:sp>
      <p:sp>
        <p:nvSpPr>
          <p:cNvPr id="12" name="31 CuadroTexto">
            <a:extLst>
              <a:ext uri="{FF2B5EF4-FFF2-40B4-BE49-F238E27FC236}">
                <a16:creationId xmlns:a16="http://schemas.microsoft.com/office/drawing/2014/main" id="{D1D5FEC9-60FB-4C5B-851F-71F75D079547}"/>
              </a:ext>
            </a:extLst>
          </p:cNvPr>
          <p:cNvSpPr txBox="1"/>
          <p:nvPr/>
        </p:nvSpPr>
        <p:spPr>
          <a:xfrm>
            <a:off x="7269286" y="4687826"/>
            <a:ext cx="862737" cy="369332"/>
          </a:xfrm>
          <a:prstGeom prst="rect">
            <a:avLst/>
          </a:prstGeom>
          <a:noFill/>
        </p:spPr>
        <p:txBody>
          <a:bodyPr wrap="none" rtlCol="0">
            <a:spAutoFit/>
          </a:bodyPr>
          <a:lstStyle/>
          <a:p>
            <a:r>
              <a:rPr lang="es-CL" dirty="0">
                <a:latin typeface="Verdana" panose="020B0604030504040204" pitchFamily="34" charset="0"/>
                <a:ea typeface="Verdana" panose="020B0604030504040204" pitchFamily="34" charset="0"/>
                <a:cs typeface="Verdana" panose="020B0604030504040204" pitchFamily="34" charset="0"/>
              </a:rPr>
              <a:t>3 mm</a:t>
            </a:r>
          </a:p>
        </p:txBody>
      </p:sp>
      <p:sp>
        <p:nvSpPr>
          <p:cNvPr id="13" name="Bocadillo: rectángulo con esquinas redondeadas 12">
            <a:extLst>
              <a:ext uri="{FF2B5EF4-FFF2-40B4-BE49-F238E27FC236}">
                <a16:creationId xmlns:a16="http://schemas.microsoft.com/office/drawing/2014/main" id="{D77863A3-0E61-4AFD-BE0E-998E15C1690D}"/>
              </a:ext>
            </a:extLst>
          </p:cNvPr>
          <p:cNvSpPr/>
          <p:nvPr/>
        </p:nvSpPr>
        <p:spPr>
          <a:xfrm>
            <a:off x="7120327" y="287633"/>
            <a:ext cx="4547797" cy="2710399"/>
          </a:xfrm>
          <a:prstGeom prst="wedgeRoundRectCallout">
            <a:avLst>
              <a:gd name="adj1" fmla="val -11253"/>
              <a:gd name="adj2" fmla="val 7801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CL" sz="2400" b="1" dirty="0" err="1">
                <a:latin typeface="Century Gothic" panose="020B0502020202020204" pitchFamily="34" charset="0"/>
                <a:ea typeface="Verdana" panose="020B0604030504040204" pitchFamily="34" charset="0"/>
                <a:cs typeface="Verdana" panose="020B0604030504040204" pitchFamily="34" charset="0"/>
              </a:rPr>
              <a:t>Favicon</a:t>
            </a:r>
            <a:r>
              <a:rPr lang="es-CL" sz="2400" b="1" dirty="0">
                <a:latin typeface="Century Gothic" panose="020B0502020202020204" pitchFamily="34" charset="0"/>
                <a:ea typeface="Verdana" panose="020B0604030504040204" pitchFamily="34" charset="0"/>
                <a:cs typeface="Verdana" panose="020B0604030504040204" pitchFamily="34" charset="0"/>
              </a:rPr>
              <a:t>:</a:t>
            </a:r>
            <a:r>
              <a:rPr lang="es-CL" sz="2400" dirty="0">
                <a:latin typeface="Century Gothic" panose="020B0502020202020204" pitchFamily="34" charset="0"/>
                <a:ea typeface="Verdana" panose="020B0604030504040204" pitchFamily="34" charset="0"/>
                <a:cs typeface="Verdana" panose="020B0604030504040204" pitchFamily="34" charset="0"/>
              </a:rPr>
              <a:t> Isotipo que identifica al sitio web de </a:t>
            </a:r>
            <a:r>
              <a:rPr lang="es-CL" sz="2400" dirty="0" err="1">
                <a:latin typeface="Century Gothic" panose="020B0502020202020204" pitchFamily="34" charset="0"/>
                <a:ea typeface="Verdana" panose="020B0604030504040204" pitchFamily="34" charset="0"/>
                <a:cs typeface="Verdana" panose="020B0604030504040204" pitchFamily="34" charset="0"/>
              </a:rPr>
              <a:t>Cosur</a:t>
            </a:r>
            <a:r>
              <a:rPr lang="es-CL" sz="2400" dirty="0">
                <a:latin typeface="Century Gothic" panose="020B0502020202020204" pitchFamily="34" charset="0"/>
                <a:ea typeface="Verdana" panose="020B0604030504040204" pitchFamily="34" charset="0"/>
                <a:cs typeface="Verdana" panose="020B0604030504040204" pitchFamily="34" charset="0"/>
              </a:rPr>
              <a:t> Chile en los navegadores de Internet. Por su pequeño tamaño sólo contiene la estrella </a:t>
            </a:r>
          </a:p>
        </p:txBody>
      </p:sp>
      <p:pic>
        <p:nvPicPr>
          <p:cNvPr id="7" name="Imagen 6">
            <a:extLst>
              <a:ext uri="{FF2B5EF4-FFF2-40B4-BE49-F238E27FC236}">
                <a16:creationId xmlns:a16="http://schemas.microsoft.com/office/drawing/2014/main" id="{5BA42289-EAA7-4C9C-B0B5-50AAC695C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08" y="3267074"/>
            <a:ext cx="4165907" cy="3228975"/>
          </a:xfrm>
          <a:prstGeom prst="rect">
            <a:avLst/>
          </a:prstGeom>
        </p:spPr>
      </p:pic>
    </p:spTree>
    <p:extLst>
      <p:ext uri="{BB962C8B-B14F-4D97-AF65-F5344CB8AC3E}">
        <p14:creationId xmlns:p14="http://schemas.microsoft.com/office/powerpoint/2010/main" val="98354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3583</TotalTime>
  <Words>248</Words>
  <Application>Microsoft Office PowerPoint</Application>
  <PresentationFormat>Panorámica</PresentationFormat>
  <Paragraphs>22</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Century Gothic</vt:lpstr>
      <vt:lpstr>Verdana</vt:lpstr>
      <vt:lpstr>Tema de Office</vt:lpstr>
      <vt:lpstr>Presentación de PowerPoint</vt:lpstr>
      <vt:lpstr>Símbolos  Actuales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Cordovez Pérez</dc:creator>
  <cp:lastModifiedBy>Enrique Cordovez Pérez</cp:lastModifiedBy>
  <cp:revision>320</cp:revision>
  <dcterms:created xsi:type="dcterms:W3CDTF">2017-07-08T15:53:31Z</dcterms:created>
  <dcterms:modified xsi:type="dcterms:W3CDTF">2017-10-11T10:34:33Z</dcterms:modified>
</cp:coreProperties>
</file>